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580" autoAdjust="0"/>
  </p:normalViewPr>
  <p:slideViewPr>
    <p:cSldViewPr>
      <p:cViewPr varScale="1">
        <p:scale>
          <a:sx n="71" d="100"/>
          <a:sy n="71" d="100"/>
        </p:scale>
        <p:origin x="-135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64AA8-C7E6-401F-ADE4-D24F849DB2E6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64C66-1DBE-401C-B437-1EE824192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74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64C66-1DBE-401C-B437-1EE8241921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8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A10AAC0-47FD-4B11-B7C1-77ABC31CD4CA}" type="datetimeFigureOut">
              <a:rPr lang="en-IN" smtClean="0"/>
              <a:t>04-07-2022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D4DECC97-2377-49F2-B78C-9B49D343D484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 :- Rahul , Nikhil , </a:t>
            </a:r>
            <a:r>
              <a:rPr lang="en-US" dirty="0" err="1" smtClean="0"/>
              <a:t>Sumit</a:t>
            </a:r>
            <a:r>
              <a:rPr lang="en-US" dirty="0" smtClean="0"/>
              <a:t> , </a:t>
            </a:r>
            <a:r>
              <a:rPr lang="en-US" dirty="0" err="1" smtClean="0"/>
              <a:t>Udit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Project Name:- </a:t>
            </a:r>
            <a:r>
              <a:rPr lang="en-US" dirty="0" err="1" smtClean="0"/>
              <a:t>Tailer</a:t>
            </a:r>
            <a:r>
              <a:rPr lang="en-US" dirty="0" smtClean="0"/>
              <a:t> Management System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51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5351384"/>
            <a:ext cx="864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This is the Home page of our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application.Which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has one navigation menu bar to navigate through the project.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987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3" y="11663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517232"/>
            <a:ext cx="864096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This is the registration page of out application once the new clients will come then we can register them from here .</a:t>
            </a:r>
            <a:endParaRPr lang="en-IN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78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263" y="5572490"/>
            <a:ext cx="8432177" cy="646331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We can Update the existing user data from here . Here , we can search the user Live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89992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" y="18864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6093296"/>
            <a:ext cx="7391767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Once we search the data then here we can see the record of the User 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82441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0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16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600" y="5651956"/>
            <a:ext cx="383470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This is the Login page for the user 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8098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15</TotalTime>
  <Words>102</Words>
  <Application>Microsoft Office PowerPoint</Application>
  <PresentationFormat>On-screen Show (4:3)</PresentationFormat>
  <Paragraphs>9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Apex</vt:lpstr>
      <vt:lpstr>Project Report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Report</dc:title>
  <dc:creator>HP</dc:creator>
  <cp:lastModifiedBy>HP</cp:lastModifiedBy>
  <cp:revision>2</cp:revision>
  <dcterms:created xsi:type="dcterms:W3CDTF">2022-07-04T15:23:16Z</dcterms:created>
  <dcterms:modified xsi:type="dcterms:W3CDTF">2022-07-04T15:38:30Z</dcterms:modified>
</cp:coreProperties>
</file>